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807AF-E758-8489-65C6-BD2981F2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A7B18-C4CE-B14D-66A3-E3552A7E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0DD9-A36A-44FE-B545-8CB8B577406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DA033E-E26C-2950-BE19-C40D87B5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0FCC42-4CA2-D096-350C-044C2661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909D-1335-4C04-A37E-0F813EDA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7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75AAF-596F-43A0-51E1-76B5D421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87813-00F8-AC83-EA49-CAAE9A2E3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0B00A-E6E9-9731-159F-7D85672E6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0DD9-A36A-44FE-B545-8CB8B577406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4469B-17FB-0F35-D29A-259AD5174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A9973-120D-56DD-0596-1C4E232B4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909D-1335-4C04-A37E-0F813EDA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9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95A74E-4DE8-341C-0D6D-C4174FDD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39D56-BAA0-20DC-51CF-C2DD2FF83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858F20-CD79-B81D-95E8-CDC01A9D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7DC38-CAF2-76AE-B5BD-5FF4AC85E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3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61A7AD-E494-4ECE-F6FF-85FE8320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0F3BC-32F0-86E7-C481-181814A9B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432ACE-5781-88EF-095A-2A9379B4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0624A-6259-7249-5229-F8F2650BB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6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22ACAE-00F9-0235-DA72-81C5351F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B0133-0C2A-37AA-0049-C86110E29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D9ADDE-605E-343D-1AB4-9E3894FB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308BD-2136-F229-F791-A5761CE52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5D02C9-EBEB-59FC-C8BA-F1BD5920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DE951-633B-C7EB-1E9E-F62DFF10E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13B323-FF1A-7C14-2E16-A2D5073E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35A7FF-0DEB-02D3-F88D-28DFA0F83A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FF06BE-D984-8847-3999-C6ECBEE4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17115-0663-B856-DD9A-01E2DD016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9AF50D-4E12-176B-970A-D2A1BCFD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39D20-EFC8-56F6-79A9-6E4653FFBE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35D2B0-07C8-29BE-CB22-1EBD8B98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1DC78-F0F2-0637-0CF2-47F4751FD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6E168C-34DA-6B50-C7DF-84D13A71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C03FAC-4A6B-D046-B52D-B386AF2B3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BD0010-A3D1-0B21-B045-4BB29CF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465B2-68CB-EBBC-75D6-E3F7DBB94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47B332-E8C8-11E4-8B67-8DF6A2D1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DF7411-25A3-F536-D10B-FA13D70C3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Тихонов Владимир Сергеевич</dc:creator>
  <cp:lastModifiedBy>Тихонов Владимир Сергеевич</cp:lastModifiedBy>
  <cp:revision>1</cp:revision>
  <dcterms:created xsi:type="dcterms:W3CDTF">2023-04-20T05:26:57Z</dcterms:created>
  <dcterms:modified xsi:type="dcterms:W3CDTF">2023-04-20T05:26:57Z</dcterms:modified>
</cp:coreProperties>
</file>